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7313" r:id="rId86"/>
    <p:sldId id="2147477288" r:id="rId87"/>
    <p:sldId id="2147477302" r:id="rId88"/>
    <p:sldId id="2147477299" r:id="rId89"/>
    <p:sldId id="2147477342" r:id="rId90"/>
    <p:sldId id="2147477317" r:id="rId91"/>
    <p:sldId id="2147478827" r:id="rId92"/>
    <p:sldId id="2147477343"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0F336B-AAAC-441E-99F0-F6F5BFD10E9E}" v="1128" dt="2023-02-13T17:50:47.4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192" y="114"/>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2-13T17:51:47.062" v="2698" actId="6549"/>
      <pc:docMkLst>
        <pc:docMk/>
      </pc:docMkLst>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09T01:19:13.896" v="2411" actId="20577"/>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ldChg>
      <pc:sldChg chg="delSp modSp add del mod delAnim">
        <pc:chgData name="Bob Ward" userId="6da7c2dd-8e2e-469f-a216-c384312e2a2d" providerId="ADAL" clId="{5D0F336B-AAAC-441E-99F0-F6F5BFD10E9E}" dt="2023-02-07T20:40:25.699" v="2071" actId="478"/>
        <pc:sldMkLst>
          <pc:docMk/>
          <pc:sldMk cId="4048639675" sldId="2147477397"/>
        </pc:sldMkLst>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2/13/2023 11:50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2/13/2023 11:49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11:50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2/13/2023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2/13/2023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09.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7.xml"/><Relationship Id="rId16" Type="http://schemas.openxmlformats.org/officeDocument/2006/relationships/image" Target="../media/image211.sv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image" Target="../media/image208.png"/><Relationship Id="rId5" Type="http://schemas.openxmlformats.org/officeDocument/2006/relationships/hyperlink" Target="https://aka.ms/sqlserver2022decks" TargetMode="External"/><Relationship Id="rId15" Type="http://schemas.openxmlformats.org/officeDocument/2006/relationships/image" Target="../media/image210.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sqlserver2022series" TargetMode="External"/><Relationship Id="rId14" Type="http://schemas.openxmlformats.org/officeDocument/2006/relationships/hyperlink" Target="https://aka.ms/sql2022worksho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7.jpeg"/><Relationship Id="rId5" Type="http://schemas.openxmlformats.org/officeDocument/2006/relationships/image" Target="../media/image171.png"/><Relationship Id="rId10" Type="http://schemas.openxmlformats.org/officeDocument/2006/relationships/image" Target="../media/image176.jpeg"/><Relationship Id="rId4" Type="http://schemas.openxmlformats.org/officeDocument/2006/relationships/image" Target="../media/image9.svg"/><Relationship Id="rId9" Type="http://schemas.openxmlformats.org/officeDocument/2006/relationships/image" Target="../media/image175.jpeg"/><Relationship Id="rId14" Type="http://schemas.openxmlformats.org/officeDocument/2006/relationships/image" Target="../media/image180.png"/></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3.jpeg"/><Relationship Id="rId4" Type="http://schemas.openxmlformats.org/officeDocument/2006/relationships/image" Target="../media/image182.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2.png"/><Relationship Id="rId17" Type="http://schemas.openxmlformats.org/officeDocument/2006/relationships/image" Target="../media/image177.jpeg"/><Relationship Id="rId2" Type="http://schemas.openxmlformats.org/officeDocument/2006/relationships/notesSlide" Target="../notesSlides/notesSlide75.xml"/><Relationship Id="rId16" Type="http://schemas.openxmlformats.org/officeDocument/2006/relationships/image" Target="../media/image176.jpeg"/><Relationship Id="rId20"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71.png"/><Relationship Id="rId5" Type="http://schemas.openxmlformats.org/officeDocument/2006/relationships/image" Target="../media/image184.png"/><Relationship Id="rId15" Type="http://schemas.openxmlformats.org/officeDocument/2006/relationships/image" Target="../media/image175.jpeg"/><Relationship Id="rId10" Type="http://schemas.openxmlformats.org/officeDocument/2006/relationships/image" Target="../media/image23.svg"/><Relationship Id="rId19"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4.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8.png"/><Relationship Id="rId7" Type="http://schemas.openxmlformats.org/officeDocument/2006/relationships/image" Target="../media/image175.jpeg"/><Relationship Id="rId12" Type="http://schemas.openxmlformats.org/officeDocument/2006/relationships/image" Target="../media/image180.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9.svg"/><Relationship Id="rId9" Type="http://schemas.openxmlformats.org/officeDocument/2006/relationships/image" Target="../media/image177.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9"/>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 seconds, milliseconds?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ontrol xmlns="http://schemas.microsoft.com/VisualStudio/2011/storyboarding/control">
  <Id Name="System.Storyboarding.Icons.User" Revision="1" Stencil="System.Storyboarding.Icons" StencilVersion="0.1"/>
</Control>
</file>

<file path=customXml/itemProps1.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5.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1123</TotalTime>
  <Words>11123</Words>
  <Application>Microsoft Office PowerPoint</Application>
  <PresentationFormat>Widescreen</PresentationFormat>
  <Paragraphs>1835</Paragraphs>
  <Slides>115</Slides>
  <Notes>92</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115</vt:i4>
      </vt:variant>
    </vt:vector>
  </HeadingPairs>
  <TitlesOfParts>
    <vt:vector size="131"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2023-02-13T17:52:02Z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